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1" r:id="rId4"/>
    <p:sldId id="262" r:id="rId5"/>
    <p:sldId id="263" r:id="rId6"/>
    <p:sldId id="264" r:id="rId7"/>
    <p:sldId id="265" r:id="rId8"/>
  </p:sldIdLst>
  <p:sldSz cx="7121525" cy="10290175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506" y="-108"/>
      </p:cViewPr>
      <p:guideLst>
        <p:guide orient="horz" pos="3241"/>
        <p:guide pos="22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4115" y="3196625"/>
            <a:ext cx="6053296" cy="2205718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68229" y="5831099"/>
            <a:ext cx="4985068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021931" y="619317"/>
            <a:ext cx="1247503" cy="13172377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76948" y="619317"/>
            <a:ext cx="3626291" cy="13172377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2552" y="6612391"/>
            <a:ext cx="6053296" cy="20437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62552" y="4361416"/>
            <a:ext cx="6053296" cy="2250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76949" y="3601562"/>
            <a:ext cx="2436897" cy="101901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832538" y="3601562"/>
            <a:ext cx="2436896" cy="101901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6076" y="412084"/>
            <a:ext cx="6409373" cy="1715029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6076" y="2303380"/>
            <a:ext cx="3146577" cy="9599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6076" y="3263320"/>
            <a:ext cx="3146577" cy="59287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617636" y="2303380"/>
            <a:ext cx="3147813" cy="9599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617636" y="3263320"/>
            <a:ext cx="3147813" cy="59287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6076" y="409701"/>
            <a:ext cx="2342933" cy="1743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84319" y="409702"/>
            <a:ext cx="3981130" cy="8782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56076" y="2153315"/>
            <a:ext cx="2342933" cy="70387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5869" y="7203123"/>
            <a:ext cx="4272915" cy="8503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95869" y="919446"/>
            <a:ext cx="4272915" cy="61741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95869" y="8053492"/>
            <a:ext cx="4272915" cy="1207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56076" y="412084"/>
            <a:ext cx="6409373" cy="1715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6076" y="2401042"/>
            <a:ext cx="6409373" cy="6791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56076" y="9537468"/>
            <a:ext cx="1661689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3015-A94C-4EF4-AD58-2891A6C10361}" type="datetimeFigureOut">
              <a:rPr lang="da-DK" smtClean="0"/>
              <a:t>27-07-2011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33188" y="9537468"/>
            <a:ext cx="2255150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103760" y="9537468"/>
            <a:ext cx="1661689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A7D7D-620D-48F9-BE1C-3F8271A1A3B2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46" y="-39489"/>
            <a:ext cx="7617291" cy="1032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46" y="-39489"/>
            <a:ext cx="7593808" cy="1032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38" y="-1"/>
            <a:ext cx="7415990" cy="1025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46" y="-1"/>
            <a:ext cx="7465870" cy="1029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38" y="-3127"/>
            <a:ext cx="7585443" cy="1026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46" y="-39489"/>
            <a:ext cx="7424346" cy="1032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38" y="-1"/>
            <a:ext cx="7451605" cy="1029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Brugerdefineret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Kontortema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</vt:vector>
  </TitlesOfParts>
  <Company>Danske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b15250</dc:creator>
  <cp:lastModifiedBy>b15250</cp:lastModifiedBy>
  <cp:revision>4</cp:revision>
  <dcterms:created xsi:type="dcterms:W3CDTF">2011-07-27T07:15:35Z</dcterms:created>
  <dcterms:modified xsi:type="dcterms:W3CDTF">2011-07-27T07:51:03Z</dcterms:modified>
</cp:coreProperties>
</file>