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7" r:id="rId3"/>
    <p:sldId id="261" r:id="rId4"/>
    <p:sldId id="262" r:id="rId5"/>
    <p:sldId id="263" r:id="rId6"/>
    <p:sldId id="264" r:id="rId7"/>
    <p:sldId id="265" r:id="rId8"/>
  </p:sldIdLst>
  <p:sldSz cx="7121525" cy="10290175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506" y="-108"/>
      </p:cViewPr>
      <p:guideLst>
        <p:guide orient="horz" pos="3241"/>
        <p:guide pos="224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34115" y="3196625"/>
            <a:ext cx="6053296" cy="2205718"/>
          </a:xfrm>
        </p:spPr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068229" y="5831099"/>
            <a:ext cx="4985068" cy="262971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93015-A94C-4EF4-AD58-2891A6C10361}" type="datetimeFigureOut">
              <a:rPr lang="da-DK" smtClean="0"/>
              <a:t>27-07-2011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A7D7D-620D-48F9-BE1C-3F8271A1A3B2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93015-A94C-4EF4-AD58-2891A6C10361}" type="datetimeFigureOut">
              <a:rPr lang="da-DK" smtClean="0"/>
              <a:t>27-07-2011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A7D7D-620D-48F9-BE1C-3F8271A1A3B2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4021931" y="619317"/>
            <a:ext cx="1247503" cy="13172377"/>
          </a:xfrm>
        </p:spPr>
        <p:txBody>
          <a:bodyPr vert="eaVert"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276948" y="619317"/>
            <a:ext cx="3626291" cy="13172377"/>
          </a:xfrm>
        </p:spPr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93015-A94C-4EF4-AD58-2891A6C10361}" type="datetimeFigureOut">
              <a:rPr lang="da-DK" smtClean="0"/>
              <a:t>27-07-2011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A7D7D-620D-48F9-BE1C-3F8271A1A3B2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93015-A94C-4EF4-AD58-2891A6C10361}" type="datetimeFigureOut">
              <a:rPr lang="da-DK" smtClean="0"/>
              <a:t>27-07-2011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A7D7D-620D-48F9-BE1C-3F8271A1A3B2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62552" y="6612391"/>
            <a:ext cx="6053296" cy="204374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562552" y="4361416"/>
            <a:ext cx="6053296" cy="22509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93015-A94C-4EF4-AD58-2891A6C10361}" type="datetimeFigureOut">
              <a:rPr lang="da-DK" smtClean="0"/>
              <a:t>27-07-2011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A7D7D-620D-48F9-BE1C-3F8271A1A3B2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276949" y="3601562"/>
            <a:ext cx="2436897" cy="1019013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2832538" y="3601562"/>
            <a:ext cx="2436896" cy="1019013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93015-A94C-4EF4-AD58-2891A6C10361}" type="datetimeFigureOut">
              <a:rPr lang="da-DK" smtClean="0"/>
              <a:t>27-07-2011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A7D7D-620D-48F9-BE1C-3F8271A1A3B2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56076" y="412084"/>
            <a:ext cx="6409373" cy="1715029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356076" y="2303380"/>
            <a:ext cx="3146577" cy="95993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356076" y="3263320"/>
            <a:ext cx="3146577" cy="592876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3617636" y="2303380"/>
            <a:ext cx="3147813" cy="95993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3617636" y="3263320"/>
            <a:ext cx="3147813" cy="592876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93015-A94C-4EF4-AD58-2891A6C10361}" type="datetimeFigureOut">
              <a:rPr lang="da-DK" smtClean="0"/>
              <a:t>27-07-2011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A7D7D-620D-48F9-BE1C-3F8271A1A3B2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93015-A94C-4EF4-AD58-2891A6C10361}" type="datetimeFigureOut">
              <a:rPr lang="da-DK" smtClean="0"/>
              <a:t>27-07-2011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A7D7D-620D-48F9-BE1C-3F8271A1A3B2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93015-A94C-4EF4-AD58-2891A6C10361}" type="datetimeFigureOut">
              <a:rPr lang="da-DK" smtClean="0"/>
              <a:t>27-07-2011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A7D7D-620D-48F9-BE1C-3F8271A1A3B2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56076" y="409701"/>
            <a:ext cx="2342933" cy="174361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2784319" y="409702"/>
            <a:ext cx="3981130" cy="878237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356076" y="2153315"/>
            <a:ext cx="2342933" cy="703876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93015-A94C-4EF4-AD58-2891A6C10361}" type="datetimeFigureOut">
              <a:rPr lang="da-DK" smtClean="0"/>
              <a:t>27-07-2011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A7D7D-620D-48F9-BE1C-3F8271A1A3B2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95869" y="7203123"/>
            <a:ext cx="4272915" cy="85036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395869" y="919446"/>
            <a:ext cx="4272915" cy="617410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395869" y="8053492"/>
            <a:ext cx="4272915" cy="120766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93015-A94C-4EF4-AD58-2891A6C10361}" type="datetimeFigureOut">
              <a:rPr lang="da-DK" smtClean="0"/>
              <a:t>27-07-2011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A7D7D-620D-48F9-BE1C-3F8271A1A3B2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356076" y="412084"/>
            <a:ext cx="6409373" cy="17150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356076" y="2401042"/>
            <a:ext cx="6409373" cy="67910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356076" y="9537468"/>
            <a:ext cx="1661689" cy="5478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C93015-A94C-4EF4-AD58-2891A6C10361}" type="datetimeFigureOut">
              <a:rPr lang="da-DK" smtClean="0"/>
              <a:t>27-07-2011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2433188" y="9537468"/>
            <a:ext cx="2255150" cy="5478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5103760" y="9537468"/>
            <a:ext cx="1661689" cy="5478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EA7D7D-620D-48F9-BE1C-3F8271A1A3B2}" type="slidenum">
              <a:rPr lang="da-DK" smtClean="0"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11646" y="-39489"/>
            <a:ext cx="7617291" cy="10329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11646" y="-39489"/>
            <a:ext cx="7593808" cy="10329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9638" y="-1"/>
            <a:ext cx="7415990" cy="1025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11646" y="-1"/>
            <a:ext cx="7465870" cy="1029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9638" y="-3127"/>
            <a:ext cx="7585443" cy="10260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11646" y="-39489"/>
            <a:ext cx="7424346" cy="10329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9638" y="-1"/>
            <a:ext cx="7451605" cy="1029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Brugerdefineret</PresentationFormat>
  <Paragraphs>0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7</vt:i4>
      </vt:variant>
    </vt:vector>
  </HeadingPairs>
  <TitlesOfParts>
    <vt:vector size="8" baseType="lpstr">
      <vt:lpstr>Kontortema</vt:lpstr>
      <vt:lpstr>Dias nummer 1</vt:lpstr>
      <vt:lpstr>Dias nummer 2</vt:lpstr>
      <vt:lpstr>Dias nummer 3</vt:lpstr>
      <vt:lpstr>Dias nummer 4</vt:lpstr>
      <vt:lpstr>Dias nummer 5</vt:lpstr>
      <vt:lpstr>Dias nummer 6</vt:lpstr>
      <vt:lpstr>Dias nummer 7</vt:lpstr>
    </vt:vector>
  </TitlesOfParts>
  <Company>Danske Bank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Dias nummer 1</dc:title>
  <dc:creator>b15250</dc:creator>
  <cp:lastModifiedBy>b15250</cp:lastModifiedBy>
  <cp:revision>4</cp:revision>
  <dcterms:created xsi:type="dcterms:W3CDTF">2011-07-27T07:15:35Z</dcterms:created>
  <dcterms:modified xsi:type="dcterms:W3CDTF">2011-07-27T07:51:03Z</dcterms:modified>
</cp:coreProperties>
</file>