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331075" cy="1052036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-2118" y="-102"/>
      </p:cViewPr>
      <p:guideLst>
        <p:guide orient="horz" pos="3314"/>
        <p:guide pos="230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49831" y="3268132"/>
            <a:ext cx="6231414" cy="2255059"/>
          </a:xfrm>
        </p:spPr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099661" y="5961539"/>
            <a:ext cx="5131753" cy="268853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undertiteltypografien i masteren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02912-AC7C-46A8-BD42-68FAE337ECE0}" type="datetimeFigureOut">
              <a:rPr lang="da-DK" smtClean="0"/>
              <a:t>03-08-2011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A4373-991C-44EF-8CFC-B5E67B58AE7A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02912-AC7C-46A8-BD42-68FAE337ECE0}" type="datetimeFigureOut">
              <a:rPr lang="da-DK" smtClean="0"/>
              <a:t>03-08-2011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A4373-991C-44EF-8CFC-B5E67B58AE7A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4261188" y="645347"/>
            <a:ext cx="1322394" cy="13771447"/>
          </a:xfrm>
        </p:spPr>
        <p:txBody>
          <a:bodyPr vert="eaVert"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294007" y="645347"/>
            <a:ext cx="3844996" cy="13771447"/>
          </a:xfrm>
        </p:spPr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02912-AC7C-46A8-BD42-68FAE337ECE0}" type="datetimeFigureOut">
              <a:rPr lang="da-DK" smtClean="0"/>
              <a:t>03-08-2011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A4373-991C-44EF-8CFC-B5E67B58AE7A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02912-AC7C-46A8-BD42-68FAE337ECE0}" type="datetimeFigureOut">
              <a:rPr lang="da-DK" smtClean="0"/>
              <a:t>03-08-2011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A4373-991C-44EF-8CFC-B5E67B58AE7A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79104" y="6760308"/>
            <a:ext cx="6231414" cy="2089461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579104" y="4458979"/>
            <a:ext cx="6231414" cy="230132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02912-AC7C-46A8-BD42-68FAE337ECE0}" type="datetimeFigureOut">
              <a:rPr lang="da-DK" smtClean="0"/>
              <a:t>03-08-2011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A4373-991C-44EF-8CFC-B5E67B58AE7A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294007" y="3764927"/>
            <a:ext cx="2583695" cy="1065186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2999887" y="3764927"/>
            <a:ext cx="2583695" cy="1065186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02912-AC7C-46A8-BD42-68FAE337ECE0}" type="datetimeFigureOut">
              <a:rPr lang="da-DK" smtClean="0"/>
              <a:t>03-08-2011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A4373-991C-44EF-8CFC-B5E67B58AE7A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66554" y="421302"/>
            <a:ext cx="6597968" cy="1753394"/>
          </a:xfrm>
        </p:spPr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366554" y="2354906"/>
            <a:ext cx="3239165" cy="98141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366554" y="3336319"/>
            <a:ext cx="3239165" cy="606138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3724085" y="2354906"/>
            <a:ext cx="3240437" cy="98141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3724085" y="3336319"/>
            <a:ext cx="3240437" cy="606138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02912-AC7C-46A8-BD42-68FAE337ECE0}" type="datetimeFigureOut">
              <a:rPr lang="da-DK" smtClean="0"/>
              <a:t>03-08-2011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A4373-991C-44EF-8CFC-B5E67B58AE7A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02912-AC7C-46A8-BD42-68FAE337ECE0}" type="datetimeFigureOut">
              <a:rPr lang="da-DK" smtClean="0"/>
              <a:t>03-08-2011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A4373-991C-44EF-8CFC-B5E67B58AE7A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02912-AC7C-46A8-BD42-68FAE337ECE0}" type="datetimeFigureOut">
              <a:rPr lang="da-DK" smtClean="0"/>
              <a:t>03-08-2011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A4373-991C-44EF-8CFC-B5E67B58AE7A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66554" y="418866"/>
            <a:ext cx="2411873" cy="17826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2866246" y="418867"/>
            <a:ext cx="4098275" cy="897883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366554" y="2201484"/>
            <a:ext cx="2411873" cy="719622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02912-AC7C-46A8-BD42-68FAE337ECE0}" type="datetimeFigureOut">
              <a:rPr lang="da-DK" smtClean="0"/>
              <a:t>03-08-2011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A4373-991C-44EF-8CFC-B5E67B58AE7A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36942" y="7364254"/>
            <a:ext cx="4398645" cy="86939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436942" y="940014"/>
            <a:ext cx="4398645" cy="631221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436942" y="8233646"/>
            <a:ext cx="4398645" cy="123468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02912-AC7C-46A8-BD42-68FAE337ECE0}" type="datetimeFigureOut">
              <a:rPr lang="da-DK" smtClean="0"/>
              <a:t>03-08-2011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A4373-991C-44EF-8CFC-B5E67B58AE7A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366554" y="421302"/>
            <a:ext cx="6597968" cy="17533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366554" y="2454752"/>
            <a:ext cx="6597968" cy="69429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366554" y="9750819"/>
            <a:ext cx="1710584" cy="5601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902912-AC7C-46A8-BD42-68FAE337ECE0}" type="datetimeFigureOut">
              <a:rPr lang="da-DK" smtClean="0"/>
              <a:t>03-08-2011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2504784" y="9750819"/>
            <a:ext cx="2321507" cy="5601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5253937" y="9750819"/>
            <a:ext cx="1710584" cy="5601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8A4373-991C-44EF-8CFC-B5E67B58AE7A}" type="slidenum">
              <a:rPr lang="da-DK" smtClean="0"/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6871" y="3597"/>
            <a:ext cx="7337946" cy="10119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Brugerdefineret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1</vt:i4>
      </vt:variant>
    </vt:vector>
  </HeadingPairs>
  <TitlesOfParts>
    <vt:vector size="2" baseType="lpstr">
      <vt:lpstr>Kontortema</vt:lpstr>
      <vt:lpstr>Dias nummer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Dias nummer 1</dc:title>
  <dc:creator>Annette </dc:creator>
  <cp:lastModifiedBy>Annette </cp:lastModifiedBy>
  <cp:revision>1</cp:revision>
  <dcterms:created xsi:type="dcterms:W3CDTF">2011-08-03T19:46:13Z</dcterms:created>
  <dcterms:modified xsi:type="dcterms:W3CDTF">2011-08-03T19:48:05Z</dcterms:modified>
</cp:coreProperties>
</file>