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31075" cy="1052036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118" y="-102"/>
      </p:cViewPr>
      <p:guideLst>
        <p:guide orient="horz" pos="3314"/>
        <p:guide pos="230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9831" y="3268132"/>
            <a:ext cx="6231414" cy="2255059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99661" y="5961539"/>
            <a:ext cx="5131753" cy="26885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261188" y="645347"/>
            <a:ext cx="1322394" cy="13771447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94007" y="645347"/>
            <a:ext cx="3844996" cy="13771447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9104" y="6760308"/>
            <a:ext cx="6231414" cy="208946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79104" y="4458979"/>
            <a:ext cx="6231414" cy="230132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94007" y="3764927"/>
            <a:ext cx="2583695" cy="106518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999887" y="3764927"/>
            <a:ext cx="2583695" cy="106518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6554" y="421302"/>
            <a:ext cx="6597968" cy="1753394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66554" y="2354906"/>
            <a:ext cx="3239165" cy="981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66554" y="3336319"/>
            <a:ext cx="3239165" cy="60613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724085" y="2354906"/>
            <a:ext cx="3240437" cy="981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724085" y="3336319"/>
            <a:ext cx="3240437" cy="60613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6554" y="418866"/>
            <a:ext cx="2411873" cy="17826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866246" y="418867"/>
            <a:ext cx="4098275" cy="89788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66554" y="2201484"/>
            <a:ext cx="2411873" cy="71962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6942" y="7364254"/>
            <a:ext cx="4398645" cy="8693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436942" y="940014"/>
            <a:ext cx="4398645" cy="63122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436942" y="8233646"/>
            <a:ext cx="4398645" cy="12346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66554" y="421302"/>
            <a:ext cx="6597968" cy="1753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66554" y="2454752"/>
            <a:ext cx="6597968" cy="6942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66554" y="9750819"/>
            <a:ext cx="1710584" cy="560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2912-AC7C-46A8-BD42-68FAE337ECE0}" type="datetimeFigureOut">
              <a:rPr lang="da-DK" smtClean="0"/>
              <a:t>03-08-2011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504784" y="9750819"/>
            <a:ext cx="2321507" cy="560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5253937" y="9750819"/>
            <a:ext cx="1710584" cy="560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A4373-991C-44EF-8CFC-B5E67B58AE7A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871" y="3597"/>
            <a:ext cx="7337946" cy="1011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Brugerdefineret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Dias nummer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Annette </dc:creator>
  <cp:lastModifiedBy>Annette </cp:lastModifiedBy>
  <cp:revision>1</cp:revision>
  <dcterms:created xsi:type="dcterms:W3CDTF">2011-08-03T19:46:13Z</dcterms:created>
  <dcterms:modified xsi:type="dcterms:W3CDTF">2011-08-03T19:48:05Z</dcterms:modified>
</cp:coreProperties>
</file>